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46BA-7FDE-4EBD-910F-910316957DF7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E4AAC-613F-4409-8BE5-1F8DDE0FE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100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46BA-7FDE-4EBD-910F-910316957DF7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E4AAC-613F-4409-8BE5-1F8DDE0FE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398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46BA-7FDE-4EBD-910F-910316957DF7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E4AAC-613F-4409-8BE5-1F8DDE0FE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723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46BA-7FDE-4EBD-910F-910316957DF7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E4AAC-613F-4409-8BE5-1F8DDE0FE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748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46BA-7FDE-4EBD-910F-910316957DF7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E4AAC-613F-4409-8BE5-1F8DDE0FE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246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46BA-7FDE-4EBD-910F-910316957DF7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E4AAC-613F-4409-8BE5-1F8DDE0FE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263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46BA-7FDE-4EBD-910F-910316957DF7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E4AAC-613F-4409-8BE5-1F8DDE0FE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57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46BA-7FDE-4EBD-910F-910316957DF7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E4AAC-613F-4409-8BE5-1F8DDE0FE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815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46BA-7FDE-4EBD-910F-910316957DF7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E4AAC-613F-4409-8BE5-1F8DDE0FE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008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46BA-7FDE-4EBD-910F-910316957DF7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E4AAC-613F-4409-8BE5-1F8DDE0FE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64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46BA-7FDE-4EBD-910F-910316957DF7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E4AAC-613F-4409-8BE5-1F8DDE0FE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883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546BA-7FDE-4EBD-910F-910316957DF7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E4AAC-613F-4409-8BE5-1F8DDE0FE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897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Призер  заключительного этапа республиканской олимпиады школьников по русскому языку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3425" y="2552700"/>
            <a:ext cx="6963043" cy="30338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err="1" smtClean="0"/>
              <a:t>Фризина</a:t>
            </a:r>
            <a:r>
              <a:rPr lang="ru-RU" sz="2400" b="1" dirty="0" smtClean="0"/>
              <a:t> Мария </a:t>
            </a:r>
          </a:p>
          <a:p>
            <a:pPr marL="0" indent="0">
              <a:buNone/>
            </a:pPr>
            <a:r>
              <a:rPr lang="ru-RU" sz="2400" b="1" dirty="0" smtClean="0"/>
              <a:t>6в</a:t>
            </a:r>
          </a:p>
          <a:p>
            <a:pPr marL="0" indent="0">
              <a:buNone/>
            </a:pPr>
            <a:r>
              <a:rPr lang="ru-RU" sz="2400" b="1" dirty="0"/>
              <a:t>Учитель</a:t>
            </a:r>
            <a:r>
              <a:rPr lang="ru-RU" sz="2400" b="1" dirty="0" smtClean="0"/>
              <a:t>:</a:t>
            </a:r>
          </a:p>
          <a:p>
            <a:pPr marL="0" indent="0">
              <a:buNone/>
            </a:pPr>
            <a:r>
              <a:rPr lang="ru-RU" sz="2400" b="1" dirty="0" err="1"/>
              <a:t>Дуньшакова</a:t>
            </a:r>
            <a:r>
              <a:rPr lang="ru-RU" sz="2400" b="1" dirty="0"/>
              <a:t> Т.Н.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43234" y="5425805"/>
            <a:ext cx="39516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72" y="2273047"/>
            <a:ext cx="3453853" cy="4119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320" y="2368776"/>
            <a:ext cx="3085989" cy="411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83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Призер 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регионального этапа всероссийской олимпиады школьников по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физической культуре</a:t>
            </a:r>
            <a:endParaRPr lang="ru-RU" dirty="0"/>
          </a:p>
        </p:txBody>
      </p:sp>
      <p:pic>
        <p:nvPicPr>
          <p:cNvPr id="4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487" y="2593589"/>
            <a:ext cx="4567764" cy="3965171"/>
          </a:xfrm>
          <a:prstGeom prst="rect">
            <a:avLst/>
          </a:prstGeom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403793" y="2369128"/>
            <a:ext cx="3644832" cy="2307648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err="1" smtClean="0"/>
              <a:t>Маметьев</a:t>
            </a:r>
            <a:r>
              <a:rPr lang="ru-RU" sz="2400" b="1" dirty="0" smtClean="0"/>
              <a:t> Данил</a:t>
            </a:r>
          </a:p>
          <a:p>
            <a:pPr marL="0" indent="0">
              <a:buNone/>
            </a:pPr>
            <a:r>
              <a:rPr lang="ru-RU" sz="2400" b="1" dirty="0" smtClean="0"/>
              <a:t>10Б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/>
              <a:t>Учитель:</a:t>
            </a:r>
          </a:p>
          <a:p>
            <a:pPr marL="0" indent="0">
              <a:buNone/>
            </a:pPr>
            <a:r>
              <a:rPr lang="ru-RU" sz="2400" b="1" dirty="0" err="1"/>
              <a:t>Удрас</a:t>
            </a:r>
            <a:r>
              <a:rPr lang="ru-RU" sz="2400" b="1" dirty="0"/>
              <a:t> И.К.</a:t>
            </a:r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661649" y="5174972"/>
            <a:ext cx="28764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200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5" t="6527" r="345" b="16421"/>
          <a:stretch/>
        </p:blipFill>
        <p:spPr>
          <a:xfrm>
            <a:off x="1014164" y="2285997"/>
            <a:ext cx="3389641" cy="427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946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Победитель 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регионального этапа всероссийской олимпиады школьников по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физической культуре</a:t>
            </a:r>
            <a:endParaRPr lang="ru-RU" dirty="0"/>
          </a:p>
        </p:txBody>
      </p:sp>
      <p:pic>
        <p:nvPicPr>
          <p:cNvPr id="4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539" y="2571750"/>
            <a:ext cx="4036663" cy="4024230"/>
          </a:xfrm>
          <a:prstGeom prst="rect">
            <a:avLst/>
          </a:prstGeom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796598" y="2428882"/>
            <a:ext cx="3252039" cy="2247901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/>
              <a:t>Валеева </a:t>
            </a:r>
            <a:r>
              <a:rPr lang="ru-RU" sz="2400" b="1" dirty="0" err="1" smtClean="0"/>
              <a:t>Зухра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10Б класс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/>
              <a:t>Учитель:</a:t>
            </a:r>
          </a:p>
          <a:p>
            <a:pPr marL="0" indent="0">
              <a:buNone/>
            </a:pPr>
            <a:r>
              <a:rPr lang="ru-RU" sz="2400" b="1" dirty="0" err="1"/>
              <a:t>Удрас</a:t>
            </a:r>
            <a:r>
              <a:rPr lang="ru-RU" sz="2400" b="1" dirty="0"/>
              <a:t> И.К.</a:t>
            </a:r>
          </a:p>
          <a:p>
            <a:pPr marL="0" indent="0">
              <a:buNone/>
            </a:pPr>
            <a:endParaRPr lang="ru-RU" b="1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796589" y="5200658"/>
            <a:ext cx="26836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200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476" y="2347912"/>
            <a:ext cx="2879061" cy="430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352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Призер всероссийской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олимпиады школьников по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физической культуре</a:t>
            </a:r>
            <a:endParaRPr lang="ru-RU" dirty="0"/>
          </a:p>
        </p:txBody>
      </p:sp>
      <p:pic>
        <p:nvPicPr>
          <p:cNvPr id="4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553" y="2714609"/>
            <a:ext cx="4449027" cy="3943886"/>
          </a:xfrm>
          <a:prstGeom prst="rect">
            <a:avLst/>
          </a:prstGeom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796598" y="2428882"/>
            <a:ext cx="3252039" cy="2247901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/>
              <a:t>Валеева </a:t>
            </a:r>
            <a:r>
              <a:rPr lang="ru-RU" sz="2400" b="1" dirty="0" err="1" smtClean="0"/>
              <a:t>Зухра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10Б класс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/>
              <a:t>Учитель:</a:t>
            </a:r>
          </a:p>
          <a:p>
            <a:pPr marL="0" indent="0">
              <a:buNone/>
            </a:pPr>
            <a:r>
              <a:rPr lang="ru-RU" sz="2400" b="1" dirty="0" err="1"/>
              <a:t>Удрас</a:t>
            </a:r>
            <a:r>
              <a:rPr lang="ru-RU" sz="2400" b="1" dirty="0"/>
              <a:t> И.К.</a:t>
            </a:r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796599" y="5025471"/>
            <a:ext cx="39516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200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351" y="2347912"/>
            <a:ext cx="2962188" cy="442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596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6901" y="624110"/>
            <a:ext cx="9637712" cy="12808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Призер 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регионального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этапа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всероссийской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олимпиады школьников по русскому языку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51172" y="2621727"/>
            <a:ext cx="26764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2400" b="1" dirty="0" smtClean="0">
                <a:solidFill>
                  <a:prstClr val="black"/>
                </a:solidFill>
              </a:rPr>
              <a:t>Цапок Андрей</a:t>
            </a:r>
          </a:p>
          <a:p>
            <a:pPr defTabSz="457200"/>
            <a:r>
              <a:rPr lang="ru-RU" sz="2400" b="1" dirty="0" smtClean="0">
                <a:solidFill>
                  <a:prstClr val="black"/>
                </a:solidFill>
              </a:rPr>
              <a:t>11Б класс</a:t>
            </a:r>
          </a:p>
          <a:p>
            <a:pPr defTabSz="457200"/>
            <a:r>
              <a:rPr lang="ru-RU" sz="2400" b="1" dirty="0">
                <a:solidFill>
                  <a:prstClr val="black"/>
                </a:solidFill>
              </a:rPr>
              <a:t>Учитель:</a:t>
            </a:r>
          </a:p>
          <a:p>
            <a:pPr defTabSz="457200"/>
            <a:r>
              <a:rPr lang="ru-RU" sz="2400" b="1" dirty="0">
                <a:solidFill>
                  <a:prstClr val="black"/>
                </a:solidFill>
              </a:rPr>
              <a:t>Степанова Е.В.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88247" y="4750574"/>
            <a:ext cx="3314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426" y="2368550"/>
            <a:ext cx="3267335" cy="4356446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073" y="2368550"/>
            <a:ext cx="3282851" cy="4190192"/>
          </a:xfrm>
        </p:spPr>
      </p:pic>
    </p:spTree>
    <p:extLst>
      <p:ext uri="{BB962C8B-B14F-4D97-AF65-F5344CB8AC3E}">
        <p14:creationId xmlns:p14="http://schemas.microsoft.com/office/powerpoint/2010/main" val="1001286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5925" y="624110"/>
            <a:ext cx="10287000" cy="12808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Призер регионального этапа всероссийской олимпиады школьников по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вопросам избирательного права и избирательного процесса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927269" y="2692992"/>
            <a:ext cx="454728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800" b="1" dirty="0" smtClean="0">
                <a:solidFill>
                  <a:prstClr val="black"/>
                </a:solidFill>
              </a:rPr>
              <a:t>Цапок Андрей </a:t>
            </a:r>
          </a:p>
          <a:p>
            <a:pPr defTabSz="457200"/>
            <a:r>
              <a:rPr lang="ru-RU" sz="2800" b="1" dirty="0" smtClean="0">
                <a:solidFill>
                  <a:prstClr val="black"/>
                </a:solidFill>
              </a:rPr>
              <a:t>11б класс</a:t>
            </a:r>
          </a:p>
          <a:p>
            <a:pPr defTabSz="457200"/>
            <a:r>
              <a:rPr lang="ru-RU" sz="2800" b="1" dirty="0">
                <a:solidFill>
                  <a:prstClr val="black"/>
                </a:solidFill>
              </a:rPr>
              <a:t>Учитель:</a:t>
            </a:r>
          </a:p>
          <a:p>
            <a:pPr defTabSz="457200"/>
            <a:r>
              <a:rPr lang="ru-RU" sz="2800" b="1" dirty="0">
                <a:solidFill>
                  <a:prstClr val="black"/>
                </a:solidFill>
              </a:rPr>
              <a:t>Саранцева Е.Н</a:t>
            </a:r>
            <a:r>
              <a:rPr lang="ru-RU" sz="28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27257" y="5104861"/>
            <a:ext cx="4429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6" name="Picture 2" descr="C:\Users\Саранцева ЕН\Desktop\852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220" y="2238806"/>
            <a:ext cx="3390229" cy="452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56" y="2659965"/>
            <a:ext cx="3119665" cy="398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626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8009" y="373983"/>
            <a:ext cx="9611139" cy="12808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Призер  Заключительного этапа республиканской олимпиады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школьников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по истории Татарстана и татарского народа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6201" y="2353094"/>
            <a:ext cx="35732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800" b="1" dirty="0" smtClean="0">
                <a:solidFill>
                  <a:prstClr val="black"/>
                </a:solidFill>
              </a:rPr>
              <a:t>Цапок Андрей </a:t>
            </a:r>
          </a:p>
          <a:p>
            <a:pPr defTabSz="457200"/>
            <a:r>
              <a:rPr lang="ru-RU" sz="2800" b="1" dirty="0" smtClean="0">
                <a:solidFill>
                  <a:prstClr val="black"/>
                </a:solidFill>
              </a:rPr>
              <a:t>11б класс</a:t>
            </a:r>
          </a:p>
          <a:p>
            <a:pPr defTabSz="457200"/>
            <a:r>
              <a:rPr lang="ru-RU" sz="2800" b="1" dirty="0">
                <a:solidFill>
                  <a:prstClr val="black"/>
                </a:solidFill>
              </a:rPr>
              <a:t>Учитель:</a:t>
            </a:r>
          </a:p>
          <a:p>
            <a:pPr defTabSz="457200"/>
            <a:r>
              <a:rPr lang="ru-RU" sz="2800" b="1" dirty="0" err="1">
                <a:solidFill>
                  <a:prstClr val="black"/>
                </a:solidFill>
              </a:rPr>
              <a:t>Сунцова</a:t>
            </a:r>
            <a:r>
              <a:rPr lang="ru-RU" sz="2800" b="1" dirty="0">
                <a:solidFill>
                  <a:prstClr val="black"/>
                </a:solidFill>
              </a:rPr>
              <a:t> С.В.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6208" y="4687539"/>
            <a:ext cx="30520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7" name="Picture 4" descr="C:\Users\Саранцева ЕН\Desktop\863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65" y="2314573"/>
            <a:ext cx="3316435" cy="442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73" y="2369807"/>
            <a:ext cx="3353520" cy="428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05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Победитель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VI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республиканской игры «Умники и умницы»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83373" y="2417440"/>
            <a:ext cx="284748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800" b="1" dirty="0" smtClean="0">
                <a:solidFill>
                  <a:prstClr val="black"/>
                </a:solidFill>
              </a:rPr>
              <a:t>Цапок Андрей </a:t>
            </a:r>
          </a:p>
          <a:p>
            <a:pPr defTabSz="457200"/>
            <a:r>
              <a:rPr lang="ru-RU" sz="2800" b="1" dirty="0" smtClean="0">
                <a:solidFill>
                  <a:prstClr val="black"/>
                </a:solidFill>
              </a:rPr>
              <a:t>11Б класс</a:t>
            </a:r>
          </a:p>
          <a:p>
            <a:pPr defTabSz="457200"/>
            <a:r>
              <a:rPr lang="ru-RU" sz="2800" b="1" dirty="0">
                <a:solidFill>
                  <a:prstClr val="black"/>
                </a:solidFill>
              </a:rPr>
              <a:t>Учитель:</a:t>
            </a:r>
          </a:p>
          <a:p>
            <a:pPr defTabSz="457200"/>
            <a:r>
              <a:rPr lang="ru-RU" sz="2800" b="1" dirty="0" err="1">
                <a:solidFill>
                  <a:prstClr val="black"/>
                </a:solidFill>
              </a:rPr>
              <a:t>Сунцова</a:t>
            </a:r>
            <a:r>
              <a:rPr lang="ru-RU" sz="2800" b="1" dirty="0">
                <a:solidFill>
                  <a:prstClr val="black"/>
                </a:solidFill>
              </a:rPr>
              <a:t> С.В.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98521" y="4745780"/>
            <a:ext cx="30171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7" name="Picture 4" descr="C:\Users\Саранцева ЕН\Desktop\863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941" y="1790742"/>
            <a:ext cx="3250443" cy="433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673" y="1790737"/>
            <a:ext cx="3305707" cy="421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72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6986" y="624110"/>
            <a:ext cx="9377639" cy="12808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Победитель регионального этапа всероссийской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олимпиады школьников по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истории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12328" y="2533648"/>
            <a:ext cx="296848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800" b="1" dirty="0" smtClean="0">
                <a:solidFill>
                  <a:prstClr val="black"/>
                </a:solidFill>
              </a:rPr>
              <a:t>Цапок Андрей </a:t>
            </a:r>
          </a:p>
          <a:p>
            <a:pPr defTabSz="457200"/>
            <a:r>
              <a:rPr lang="ru-RU" sz="2800" b="1" dirty="0" smtClean="0">
                <a:solidFill>
                  <a:prstClr val="black"/>
                </a:solidFill>
              </a:rPr>
              <a:t>11б класс</a:t>
            </a:r>
          </a:p>
          <a:p>
            <a:pPr defTabSz="457200"/>
            <a:r>
              <a:rPr lang="ru-RU" sz="2800" b="1" dirty="0">
                <a:solidFill>
                  <a:prstClr val="black"/>
                </a:solidFill>
              </a:rPr>
              <a:t>Учитель:</a:t>
            </a:r>
          </a:p>
          <a:p>
            <a:pPr defTabSz="457200"/>
            <a:r>
              <a:rPr lang="ru-RU" sz="2800" b="1" dirty="0" err="1">
                <a:solidFill>
                  <a:prstClr val="black"/>
                </a:solidFill>
              </a:rPr>
              <a:t>Сунцова</a:t>
            </a:r>
            <a:r>
              <a:rPr lang="ru-RU" sz="2800" b="1" dirty="0">
                <a:solidFill>
                  <a:prstClr val="black"/>
                </a:solidFill>
              </a:rPr>
              <a:t> С.В.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72985" y="4834928"/>
            <a:ext cx="29873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7" name="Picture 4" descr="C:\Users\Саранцева ЕН\Desktop\863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842" y="2447924"/>
            <a:ext cx="3120519" cy="4160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3" y="2452904"/>
            <a:ext cx="3255839" cy="415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1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Призер всероссийской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олимпиады школьников по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истории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68822" y="2447924"/>
            <a:ext cx="28176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800" b="1" dirty="0" smtClean="0">
                <a:solidFill>
                  <a:prstClr val="black"/>
                </a:solidFill>
              </a:rPr>
              <a:t>Цапок Андрей </a:t>
            </a:r>
          </a:p>
          <a:p>
            <a:pPr defTabSz="457200"/>
            <a:r>
              <a:rPr lang="ru-RU" sz="2800" b="1" dirty="0" smtClean="0">
                <a:solidFill>
                  <a:prstClr val="black"/>
                </a:solidFill>
              </a:rPr>
              <a:t>11б класс</a:t>
            </a:r>
          </a:p>
          <a:p>
            <a:pPr defTabSz="457200"/>
            <a:r>
              <a:rPr lang="ru-RU" sz="2800" b="1" dirty="0">
                <a:solidFill>
                  <a:prstClr val="black"/>
                </a:solidFill>
              </a:rPr>
              <a:t>Учитель:</a:t>
            </a:r>
          </a:p>
          <a:p>
            <a:pPr defTabSz="457200"/>
            <a:r>
              <a:rPr lang="ru-RU" sz="2800" b="1" dirty="0" err="1">
                <a:solidFill>
                  <a:prstClr val="black"/>
                </a:solidFill>
              </a:rPr>
              <a:t>Сунцова</a:t>
            </a:r>
            <a:r>
              <a:rPr lang="ru-RU" sz="2800" b="1" dirty="0">
                <a:solidFill>
                  <a:prstClr val="black"/>
                </a:solidFill>
              </a:rPr>
              <a:t> С.В.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44213" y="4806748"/>
            <a:ext cx="30668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7" name="Picture 4" descr="C:\Users\Саранцева ЕН\Desktop\863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581" y="2447924"/>
            <a:ext cx="3235247" cy="431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330" y="2363756"/>
            <a:ext cx="3306145" cy="421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80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53" y="182881"/>
            <a:ext cx="12100559" cy="170410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Сравнительный анализ количества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участников муниципального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этапа Всероссийской олимпиады школьников за три года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521242" y="2156957"/>
          <a:ext cx="9501448" cy="3296197"/>
        </p:xfrm>
        <a:graphic>
          <a:graphicData uri="http://schemas.openxmlformats.org/drawingml/2006/table">
            <a:tbl>
              <a:tblPr/>
              <a:tblGrid>
                <a:gridCol w="2114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5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5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0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57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90609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чество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победителей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призеров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учебный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учебный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учебный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учебный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0849"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778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618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450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0849"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призеров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191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165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145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126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3031"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победителей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537867" y="5461471"/>
            <a:ext cx="950975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Вывод: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По сравнению с прошлым годом количество обучающихся участвующих в МЭ олимпиад увеличилось на 25%. Количество призовых мест увеличилось на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11%.</a:t>
            </a:r>
            <a:endParaRPr lang="ru-RU" dirty="0">
              <a:effectLst/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68885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Призер  заключительного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этапа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республиканской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олимпиады школьников по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русскому языку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18399" y="2620485"/>
            <a:ext cx="32058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2400" b="1" dirty="0" smtClean="0">
                <a:solidFill>
                  <a:prstClr val="black"/>
                </a:solidFill>
              </a:rPr>
              <a:t>Мухина Елизавета </a:t>
            </a:r>
          </a:p>
          <a:p>
            <a:pPr defTabSz="457200"/>
            <a:r>
              <a:rPr lang="ru-RU" sz="2400" b="1" dirty="0" smtClean="0">
                <a:solidFill>
                  <a:prstClr val="black"/>
                </a:solidFill>
              </a:rPr>
              <a:t>8а класс</a:t>
            </a:r>
          </a:p>
          <a:p>
            <a:pPr defTabSz="457200"/>
            <a:r>
              <a:rPr lang="ru-RU" sz="2400" b="1" dirty="0">
                <a:solidFill>
                  <a:prstClr val="black"/>
                </a:solidFill>
              </a:rPr>
              <a:t>Учитель:</a:t>
            </a:r>
          </a:p>
          <a:p>
            <a:pPr defTabSz="457200"/>
            <a:r>
              <a:rPr lang="ru-RU" sz="2400" b="1" dirty="0" err="1">
                <a:solidFill>
                  <a:prstClr val="black"/>
                </a:solidFill>
              </a:rPr>
              <a:t>Дуньшакова</a:t>
            </a:r>
            <a:r>
              <a:rPr lang="ru-RU" sz="2400" b="1" dirty="0">
                <a:solidFill>
                  <a:prstClr val="black"/>
                </a:solidFill>
              </a:rPr>
              <a:t> Т.Н.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95245" y="4905648"/>
            <a:ext cx="4429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7678" y="2903029"/>
            <a:ext cx="4366951" cy="32752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196" y="2498483"/>
            <a:ext cx="3171813" cy="422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9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chitel\Downloads\IMG-20230828-WA0007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849" y="123322"/>
            <a:ext cx="8539019" cy="637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680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1" y="207836"/>
            <a:ext cx="10864531" cy="87283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№3 ЗМР РТ»-филиал олимпиадного центра  МО и Н РТ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1122217" y="1371601"/>
          <a:ext cx="9584577" cy="5008510"/>
        </p:xfrm>
        <a:graphic>
          <a:graphicData uri="http://schemas.openxmlformats.org/drawingml/2006/table">
            <a:tbl>
              <a:tblPr firstRow="1" firstCol="1" bandRow="1"/>
              <a:tblGrid>
                <a:gridCol w="2436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1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9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72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701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144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Название олимпиады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2022-2023 уч. год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Количество участников </a:t>
                      </a: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Гимназии №3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Победители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призеры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8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Мир вокруг нас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8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Учу английский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7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«Эверест»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окружающий  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мир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1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«Одарённый ребёнок»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7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«Эрудит»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112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144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«Быстрее, выше, умнее»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Олимпиада по физической культуре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57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«Юный эрудит»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Из дошкольных учреждений и ЦДТ (преемственность)</a:t>
                      </a:r>
                    </a:p>
                  </a:txBody>
                  <a:tcPr marL="61447" marR="61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83438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014166" y="374093"/>
          <a:ext cx="9784079" cy="5891563"/>
        </p:xfrm>
        <a:graphic>
          <a:graphicData uri="http://schemas.openxmlformats.org/drawingml/2006/table">
            <a:tbl>
              <a:tblPr firstRow="1" firstCol="1" bandRow="1"/>
              <a:tblGrid>
                <a:gridCol w="2726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09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92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56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15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3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«Эверест»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математика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141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68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19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Математический марафон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195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133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68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74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ЛИМон (логика, информатика, математика)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111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60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25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74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«Эрудит»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математика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174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133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36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456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Конкурс команд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«Интеллект»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1-5 классы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49 команд по 5 человек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49 команд по 5 человек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20 команд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21 команда-2 степени,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7 команд-3 степени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74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Название олимпиады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2023-2024</a:t>
                      </a: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уч. год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Количество участников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Количество участников </a:t>
                      </a: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Гимназии №3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Победители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призеры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91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Мир вокруг нас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66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64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19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26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8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Математический марафон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170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122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33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57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91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Учу английский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79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59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1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Учу татарский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52387" marR="52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724411" y="20378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32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338351" y="1413159"/>
          <a:ext cx="9484820" cy="5062460"/>
        </p:xfrm>
        <a:graphic>
          <a:graphicData uri="http://schemas.openxmlformats.org/drawingml/2006/table">
            <a:tbl>
              <a:tblPr firstRow="1" firstCol="1" bandRow="1"/>
              <a:tblGrid>
                <a:gridCol w="7145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9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6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6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69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7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 классы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Из 100 баллов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Митюнин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Кирилл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87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победитель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Донченко Е.Н.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Низамиева Камиля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победитель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Хайбуллина Л.Н.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Ерамасов Арсений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победитель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Донченко Е.Н.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Мотина Мария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победитель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Хайбуллина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Л.Н.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Юсупова Алиса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Кузьмина Т.К.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Слепцова Майя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Кузьмина Т.К.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Воркунов Глеб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Лаврентьева Г.Г.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Шамановский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Михаил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57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Донченко Е.Н.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Трохина Наталья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Лаврентьева Г.Г.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Егорушкин Георгий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Хайбуллина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Л.Н.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7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Шишкин Никита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Лаврентьева Г.Г.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7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Мазанов Семён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Хайбуллина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Л.Н.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7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Гужина София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призёр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Лаврентьева Г.Г.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8933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4 победителя и 9 призёров среди 4х классов муниципального района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1058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sz="6000" dirty="0" smtClean="0">
                <a:solidFill>
                  <a:srgbClr val="002060"/>
                </a:solidFill>
              </a:rPr>
              <a:t>ДОСТОЯНИЕ ГОДА 2023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трелка вправо 3"/>
          <p:cNvSpPr/>
          <p:nvPr/>
        </p:nvSpPr>
        <p:spPr bwMode="auto">
          <a:xfrm>
            <a:off x="7273636" y="1895302"/>
            <a:ext cx="978408" cy="484632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Gulim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40167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019" y="292102"/>
            <a:ext cx="11782655" cy="1048666"/>
          </a:xfrm>
        </p:spPr>
        <p:txBody>
          <a:bodyPr>
            <a:normAutofit/>
          </a:bodyPr>
          <a:lstStyle/>
          <a:p>
            <a:endParaRPr lang="ru-RU" sz="6000" dirty="0">
              <a:solidFill>
                <a:srgbClr val="002060"/>
              </a:solidFill>
            </a:endParaRPr>
          </a:p>
        </p:txBody>
      </p:sp>
      <p:pic>
        <p:nvPicPr>
          <p:cNvPr id="5122" name="Picture 2" descr="C:\Users\Uchitel\Desktop\достояние\f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653" y="226309"/>
            <a:ext cx="6870469" cy="458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chitel\Desktop\достояние\f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755208"/>
            <a:ext cx="6154189" cy="410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48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chitel\Desktop\достояние\f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445" y="90996"/>
            <a:ext cx="6260177" cy="450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chitel\Desktop\достояние\f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0" y="2108200"/>
            <a:ext cx="6888480" cy="474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03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chitel\Desktop\достояние\f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28" y="223997"/>
            <a:ext cx="6801197" cy="453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chitel\Desktop\достояние\f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491" y="3055390"/>
            <a:ext cx="5703916" cy="380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10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7C6BF-43BB-4491-9026-9C22EA7D3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825" y="277731"/>
            <a:ext cx="10609043" cy="4074128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воспитательной </a:t>
            </a:r>
            <a:b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087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chitel\Desktop\Публичный отчет 2023\адель\IMG_66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905" y="1230291"/>
            <a:ext cx="3981795" cy="555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chitel\Desktop\IMG_66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508" y="1188839"/>
            <a:ext cx="3835977" cy="556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0912" y="292102"/>
            <a:ext cx="11067759" cy="104866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 о важном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774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167" y="444434"/>
            <a:ext cx="10239375" cy="12808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Призер заключительного этапа республиканской олимпиады школьников по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английскому языку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«Путь к олимпу в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2023году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67103" y="2712179"/>
            <a:ext cx="3459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2400" b="1" dirty="0" err="1" smtClean="0">
                <a:solidFill>
                  <a:prstClr val="black"/>
                </a:solidFill>
              </a:rPr>
              <a:t>Данеева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Камила</a:t>
            </a:r>
            <a:endParaRPr lang="ru-RU" sz="2400" b="1" dirty="0" smtClean="0">
              <a:solidFill>
                <a:prstClr val="black"/>
              </a:solidFill>
            </a:endParaRPr>
          </a:p>
          <a:p>
            <a:pPr defTabSz="457200"/>
            <a:r>
              <a:rPr lang="ru-RU" sz="2400" b="1" dirty="0" smtClean="0">
                <a:solidFill>
                  <a:prstClr val="black"/>
                </a:solidFill>
              </a:rPr>
              <a:t>10А класс</a:t>
            </a:r>
          </a:p>
          <a:p>
            <a:pPr defTabSz="457200"/>
            <a:r>
              <a:rPr lang="ru-RU" sz="2400" b="1" dirty="0">
                <a:solidFill>
                  <a:prstClr val="black"/>
                </a:solidFill>
              </a:rPr>
              <a:t>Учитель:</a:t>
            </a:r>
          </a:p>
          <a:p>
            <a:pPr defTabSz="457200"/>
            <a:r>
              <a:rPr lang="ru-RU" sz="2400" b="1" dirty="0" smtClean="0">
                <a:solidFill>
                  <a:prstClr val="black"/>
                </a:solidFill>
              </a:rPr>
              <a:t>Ведерникова Л.Ф.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7103" y="5268712"/>
            <a:ext cx="3162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4" t="29451" r="16961"/>
          <a:stretch/>
        </p:blipFill>
        <p:spPr>
          <a:xfrm>
            <a:off x="1014560" y="2125863"/>
            <a:ext cx="3243117" cy="43602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952" y="2077583"/>
            <a:ext cx="2990741" cy="44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148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chitel\Desktop\Публичный отчет 2023\адель\IMG_66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1" y="177236"/>
            <a:ext cx="6199911" cy="3340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3907" y="292102"/>
            <a:ext cx="10934756" cy="104866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255" y="2649508"/>
            <a:ext cx="7571748" cy="4208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502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chitel\Desktop\Публичный отчет 2023\адель\6c7618e8-a55b-4aa7-a096-b6b2c1b2f6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5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2102"/>
            <a:ext cx="12048661" cy="104866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Встреча с волонтером из г. Казань Ефремовой М.А.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Uchitel\Downloads\f5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90" y="2635153"/>
            <a:ext cx="6184671" cy="412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f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0" y="1335860"/>
            <a:ext cx="6513951" cy="393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522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63931"/>
            <a:ext cx="5243512" cy="349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133" y="1936867"/>
            <a:ext cx="3504879" cy="46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590" y="253527"/>
            <a:ext cx="3984543" cy="5314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2" descr="f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f6.jpg"/>
          <p:cNvSpPr>
            <a:spLocks noChangeAspect="1" noChangeArrowheads="1"/>
          </p:cNvSpPr>
          <p:nvPr/>
        </p:nvSpPr>
        <p:spPr bwMode="auto">
          <a:xfrm>
            <a:off x="307975" y="795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f6.jpg"/>
          <p:cNvSpPr>
            <a:spLocks noChangeAspect="1" noChangeArrowheads="1"/>
          </p:cNvSpPr>
          <p:nvPr/>
        </p:nvSpPr>
        <p:spPr bwMode="auto">
          <a:xfrm>
            <a:off x="460375" y="16035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f6.jpg"/>
          <p:cNvSpPr>
            <a:spLocks noChangeAspect="1" noChangeArrowheads="1"/>
          </p:cNvSpPr>
          <p:nvPr/>
        </p:nvSpPr>
        <p:spPr bwMode="auto">
          <a:xfrm>
            <a:off x="612775" y="3127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f6.jpg"/>
          <p:cNvSpPr>
            <a:spLocks noChangeAspect="1" noChangeArrowheads="1"/>
          </p:cNvSpPr>
          <p:nvPr/>
        </p:nvSpPr>
        <p:spPr bwMode="auto">
          <a:xfrm>
            <a:off x="765175" y="46515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5" name="Picture 11" descr="C:\Users\Uchitel\Desktop\f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88" y="312756"/>
            <a:ext cx="3662321" cy="244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38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chitel\Desktop\Публичный отчет 2023\адель\IMG_67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750" y="124691"/>
            <a:ext cx="6487620" cy="36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8269" y="174568"/>
            <a:ext cx="11493731" cy="8312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             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Осенние посиделки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945" y="3208107"/>
            <a:ext cx="6153323" cy="3649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385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chitel\Desktop\Халитова\04-12-2023_11-49-05\20231110_1223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506" y="2868777"/>
            <a:ext cx="5469775" cy="389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</a:t>
            </a:r>
            <a:r>
              <a:rPr lang="ru-RU" b="1" dirty="0" smtClean="0">
                <a:solidFill>
                  <a:srgbClr val="002060"/>
                </a:solidFill>
              </a:rPr>
              <a:t>«Очей очарованье»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5" descr="C:\Users\Uchitel\Desktop\04-12-2023_14-13-25\IMG-20231204-WA007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" y="216129"/>
            <a:ext cx="3622272" cy="482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chitel\Desktop\04-12-2023_14-13-25\IMG-20231204-WA00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485" y="1124615"/>
            <a:ext cx="3374967" cy="449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0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237" y="2157027"/>
            <a:ext cx="6153975" cy="4612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C:\Users\Uchitel\Desktop\04-12-2023_14-13-25\IMG-20231204-WA00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51" y="418873"/>
            <a:ext cx="4763192" cy="635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22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chitel\Downloads\Свидетельство ШС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009" y="436482"/>
            <a:ext cx="8556625" cy="604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44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693" y="292102"/>
            <a:ext cx="11923971" cy="1048666"/>
          </a:xfrm>
        </p:spPr>
        <p:txBody>
          <a:bodyPr/>
          <a:lstStyle/>
          <a:p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Фиджитал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Спорт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chitel\Desktop\05-12-2023_14-42-35\IMG_20231202_134203_6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8" y="1399397"/>
            <a:ext cx="345638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chitel\Downloads\Tm1nnuuC0LY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413" y="1395412"/>
            <a:ext cx="7043651" cy="469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75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chitel\Desktop\05-12-2023_14-42-35\IMG-20231203-WA00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773" y="460073"/>
            <a:ext cx="3782227" cy="5042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chitel\Desktop\Публичный отчет 2023\Спорт\05-12-2023_14-42-35\IMG_20231202_134251_6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164876"/>
            <a:ext cx="5084620" cy="381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chitel\Desktop\Публичный отчет 2023\Спорт\05-12-2023_14-42-35\IMG_20231202_130347_3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346" y="2118157"/>
            <a:ext cx="3554895" cy="473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21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167" y="444434"/>
            <a:ext cx="10239375" cy="12808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Призер заключительного этапа республиканской олимпиады школьников по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английскому языку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«Путь к олимпу в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2023году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  <a:endParaRPr lang="ru-RU" dirty="0"/>
          </a:p>
        </p:txBody>
      </p:sp>
      <p:pic>
        <p:nvPicPr>
          <p:cNvPr id="4" name="Рисунок 3" descr="https://psv4.userapi.com/c848016/u18484013/docs/d7/332e008aedf0/SAN_1414.jpg?extra=7wiRlo0vcd9y8wc2kqIf5u01sKP9Apb4oNsxd-Y4Aw48tfhqEXhWHZAKlBaygCZhHSVsvEul8G2BSyQhLVGiCTgKQtEbr0JzaqU_zkgnNypgOWMAYoMI2ZgGdmiu3l29vOQ1OoM4YGVT1w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979" y="2266968"/>
            <a:ext cx="3109653" cy="446275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867103" y="2712179"/>
            <a:ext cx="3459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2400" b="1" dirty="0" err="1" smtClean="0">
                <a:solidFill>
                  <a:prstClr val="black"/>
                </a:solidFill>
              </a:rPr>
              <a:t>Фасахов</a:t>
            </a:r>
            <a:r>
              <a:rPr lang="ru-RU" sz="2400" b="1" dirty="0" smtClean="0">
                <a:solidFill>
                  <a:prstClr val="black"/>
                </a:solidFill>
              </a:rPr>
              <a:t> Чингиз</a:t>
            </a:r>
          </a:p>
          <a:p>
            <a:pPr defTabSz="457200"/>
            <a:r>
              <a:rPr lang="ru-RU" sz="2400" b="1" dirty="0" smtClean="0">
                <a:solidFill>
                  <a:prstClr val="black"/>
                </a:solidFill>
              </a:rPr>
              <a:t>9г класс</a:t>
            </a:r>
          </a:p>
          <a:p>
            <a:pPr defTabSz="457200"/>
            <a:r>
              <a:rPr lang="ru-RU" sz="2400" b="1" dirty="0">
                <a:solidFill>
                  <a:prstClr val="black"/>
                </a:solidFill>
              </a:rPr>
              <a:t>Учитель:</a:t>
            </a:r>
          </a:p>
          <a:p>
            <a:pPr defTabSz="457200"/>
            <a:r>
              <a:rPr lang="ru-RU" sz="2400" b="1" dirty="0">
                <a:solidFill>
                  <a:prstClr val="black"/>
                </a:solidFill>
              </a:rPr>
              <a:t>Харитонова С.В.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67103" y="5268712"/>
            <a:ext cx="3162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668" y="2266949"/>
            <a:ext cx="2753069" cy="446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346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2102"/>
            <a:ext cx="12048673" cy="1048666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футбольная Лига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chitel\Downloads\RGJ14Dgr7x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6" y="1682028"/>
            <a:ext cx="6919687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chitel\Desktop\05-12-2023_14-57-37\TTnsqWwnUr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057" y="0"/>
            <a:ext cx="5554979" cy="369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chitel\Downloads\MAECCB-6DK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366" y="4039986"/>
            <a:ext cx="3482360" cy="2319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69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635" y="292102"/>
            <a:ext cx="11766028" cy="104866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                  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волейбольная Лига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chitel\Desktop\Публичный отчет 2023\Спорт\IMG_20230523_105607_7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0" y="0"/>
            <a:ext cx="3469815" cy="592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chitel\Desktop\Публичный отчет 2023\Спорт\IMG_20230523_110410_67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376" y="1313678"/>
            <a:ext cx="6144683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48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167" y="444434"/>
            <a:ext cx="10239375" cy="12808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Призер регионального этапа всероссийской олимпиады школьников по английскому языку 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 descr="https://psv4.userapi.com/c848016/u18484013/docs/d7/332e008aedf0/SAN_1414.jpg?extra=7wiRlo0vcd9y8wc2kqIf5u01sKP9Apb4oNsxd-Y4Aw48tfhqEXhWHZAKlBaygCZhHSVsvEul8G2BSyQhLVGiCTgKQtEbr0JzaqU_zkgnNypgOWMAYoMI2ZgGdmiu3l29vOQ1OoM4YGVT1w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724" y="1704127"/>
            <a:ext cx="3474720" cy="505413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867103" y="2712179"/>
            <a:ext cx="3459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2400" b="1" dirty="0" err="1" smtClean="0">
                <a:solidFill>
                  <a:prstClr val="black"/>
                </a:solidFill>
              </a:rPr>
              <a:t>Фасахов</a:t>
            </a:r>
            <a:r>
              <a:rPr lang="ru-RU" sz="2400" b="1" dirty="0" smtClean="0">
                <a:solidFill>
                  <a:prstClr val="black"/>
                </a:solidFill>
              </a:rPr>
              <a:t> Чингиз</a:t>
            </a:r>
          </a:p>
          <a:p>
            <a:pPr defTabSz="457200"/>
            <a:r>
              <a:rPr lang="ru-RU" sz="2400" b="1" dirty="0" smtClean="0">
                <a:solidFill>
                  <a:prstClr val="black"/>
                </a:solidFill>
              </a:rPr>
              <a:t>9г класс</a:t>
            </a:r>
          </a:p>
          <a:p>
            <a:pPr defTabSz="457200"/>
            <a:r>
              <a:rPr lang="ru-RU" sz="2400" b="1" dirty="0">
                <a:solidFill>
                  <a:prstClr val="black"/>
                </a:solidFill>
              </a:rPr>
              <a:t>Учитель:</a:t>
            </a:r>
          </a:p>
          <a:p>
            <a:pPr defTabSz="457200"/>
            <a:r>
              <a:rPr lang="ru-RU" sz="2400" b="1" dirty="0">
                <a:solidFill>
                  <a:prstClr val="black"/>
                </a:solidFill>
              </a:rPr>
              <a:t>Харитонова С.В.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67103" y="5268712"/>
            <a:ext cx="3162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83" y="1780978"/>
            <a:ext cx="2991928" cy="484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86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167" y="444434"/>
            <a:ext cx="10239375" cy="12808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Призер регионального этапа всероссийской олимпиады школьников по английскому языку </a:t>
            </a:r>
          </a:p>
        </p:txBody>
      </p:sp>
      <p:pic>
        <p:nvPicPr>
          <p:cNvPr id="4" name="Рисунок 3" descr="https://psv4.userapi.com/c848016/u18484013/docs/d7/332e008aedf0/SAN_1414.jpg?extra=7wiRlo0vcd9y8wc2kqIf5u01sKP9Apb4oNsxd-Y4Aw48tfhqEXhWHZAKlBaygCZhHSVsvEul8G2BSyQhLVGiCTgKQtEbr0JzaqU_zkgnNypgOWMAYoMI2ZgGdmiu3l29vOQ1OoM4YGVT1w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997" y="1978432"/>
            <a:ext cx="3269259" cy="46883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867103" y="2712179"/>
            <a:ext cx="3459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2400" b="1" dirty="0" smtClean="0">
                <a:solidFill>
                  <a:prstClr val="black"/>
                </a:solidFill>
              </a:rPr>
              <a:t>Минкина </a:t>
            </a:r>
            <a:r>
              <a:rPr lang="ru-RU" sz="2400" b="1" dirty="0" err="1" smtClean="0">
                <a:solidFill>
                  <a:prstClr val="black"/>
                </a:solidFill>
              </a:rPr>
              <a:t>Алия</a:t>
            </a:r>
            <a:endParaRPr lang="ru-RU" sz="2400" b="1" dirty="0" smtClean="0">
              <a:solidFill>
                <a:prstClr val="black"/>
              </a:solidFill>
            </a:endParaRPr>
          </a:p>
          <a:p>
            <a:pPr defTabSz="457200"/>
            <a:r>
              <a:rPr lang="ru-RU" sz="2400" b="1" dirty="0" smtClean="0">
                <a:solidFill>
                  <a:prstClr val="black"/>
                </a:solidFill>
              </a:rPr>
              <a:t>9г класс</a:t>
            </a:r>
          </a:p>
          <a:p>
            <a:pPr defTabSz="457200"/>
            <a:r>
              <a:rPr lang="ru-RU" sz="2400" b="1" dirty="0">
                <a:solidFill>
                  <a:prstClr val="black"/>
                </a:solidFill>
              </a:rPr>
              <a:t>Учитель:</a:t>
            </a:r>
          </a:p>
          <a:p>
            <a:pPr defTabSz="457200"/>
            <a:r>
              <a:rPr lang="ru-RU" sz="2400" b="1" dirty="0">
                <a:solidFill>
                  <a:prstClr val="black"/>
                </a:solidFill>
              </a:rPr>
              <a:t>Харитонова С.В</a:t>
            </a:r>
            <a:r>
              <a:rPr lang="ru-RU" sz="24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67103" y="5268712"/>
            <a:ext cx="3162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398" y="1978431"/>
            <a:ext cx="3299887" cy="437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9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167" y="444434"/>
            <a:ext cx="10239375" cy="12808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Призер заключительного этапа республиканской олимпиады школьников по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английскому языку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67262" y="2712179"/>
            <a:ext cx="36597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2400" dirty="0" smtClean="0">
                <a:solidFill>
                  <a:prstClr val="black"/>
                </a:solidFill>
              </a:rPr>
              <a:t>Евдокимова Елизавета</a:t>
            </a:r>
          </a:p>
          <a:p>
            <a:pPr defTabSz="457200"/>
            <a:r>
              <a:rPr lang="ru-RU" sz="2400" dirty="0" smtClean="0">
                <a:solidFill>
                  <a:prstClr val="black"/>
                </a:solidFill>
              </a:rPr>
              <a:t>8 класс</a:t>
            </a:r>
          </a:p>
          <a:p>
            <a:pPr defTabSz="457200"/>
            <a:r>
              <a:rPr lang="ru-RU" sz="2400" dirty="0">
                <a:solidFill>
                  <a:prstClr val="black"/>
                </a:solidFill>
              </a:rPr>
              <a:t>Учитель:</a:t>
            </a:r>
          </a:p>
          <a:p>
            <a:pPr defTabSz="457200"/>
            <a:r>
              <a:rPr lang="ru-RU" sz="2400" dirty="0" smtClean="0">
                <a:solidFill>
                  <a:prstClr val="black"/>
                </a:solidFill>
              </a:rPr>
              <a:t>Герасимова В.В.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7103" y="5268712"/>
            <a:ext cx="3162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474" y="2277826"/>
            <a:ext cx="3361553" cy="44820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83" b="20694"/>
          <a:stretch/>
        </p:blipFill>
        <p:spPr>
          <a:xfrm>
            <a:off x="1015840" y="2277808"/>
            <a:ext cx="3344640" cy="443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609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Призер 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заключительного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этапа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республиканской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олимпиады школьников по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геологии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553" y="2428891"/>
            <a:ext cx="3226707" cy="4302277"/>
          </a:xfrm>
          <a:prstGeom prst="rect">
            <a:avLst/>
          </a:prstGeom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892384" y="2607782"/>
            <a:ext cx="3252039" cy="2247901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/>
              <a:t>Фролова Вероника</a:t>
            </a:r>
          </a:p>
          <a:p>
            <a:pPr marL="0" indent="0">
              <a:buNone/>
            </a:pPr>
            <a:r>
              <a:rPr lang="ru-RU" sz="2400" b="1" dirty="0" smtClean="0"/>
              <a:t>11а класс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/>
              <a:t>Учитель:</a:t>
            </a:r>
          </a:p>
          <a:p>
            <a:pPr marL="0" indent="0">
              <a:buNone/>
            </a:pPr>
            <a:r>
              <a:rPr lang="ru-RU" sz="2400" b="1" dirty="0" err="1"/>
              <a:t>Пикос</a:t>
            </a:r>
            <a:r>
              <a:rPr lang="ru-RU" sz="2400" b="1" dirty="0"/>
              <a:t> М.Р.</a:t>
            </a:r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5058950" y="4965200"/>
            <a:ext cx="27273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200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06" y="2448975"/>
            <a:ext cx="3554367" cy="440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20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Призер 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заключительного этапа республиканской олимпиады школьников по физической культуре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796598" y="2428882"/>
            <a:ext cx="3252039" cy="2247901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/>
              <a:t>Валеева Малика</a:t>
            </a:r>
          </a:p>
          <a:p>
            <a:pPr marL="0" indent="0">
              <a:buNone/>
            </a:pPr>
            <a:r>
              <a:rPr lang="ru-RU" sz="2400" b="1" dirty="0" smtClean="0"/>
              <a:t>7Б класс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/>
              <a:t>Учитель:</a:t>
            </a:r>
          </a:p>
          <a:p>
            <a:pPr marL="0" indent="0">
              <a:buNone/>
            </a:pPr>
            <a:r>
              <a:rPr lang="ru-RU" sz="2400" b="1" dirty="0" err="1" smtClean="0"/>
              <a:t>Зиганов</a:t>
            </a:r>
            <a:r>
              <a:rPr lang="ru-RU" sz="2400" b="1" dirty="0" smtClean="0"/>
              <a:t> А.А.</a:t>
            </a:r>
            <a:endParaRPr lang="ru-RU" sz="2400" b="1" dirty="0"/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796599" y="5025471"/>
            <a:ext cx="39516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200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72" y="2428874"/>
            <a:ext cx="3321845" cy="44291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32" b="18696"/>
          <a:stretch/>
        </p:blipFill>
        <p:spPr>
          <a:xfrm>
            <a:off x="8213341" y="2428892"/>
            <a:ext cx="3200035" cy="433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385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802</Words>
  <Application>Microsoft Office PowerPoint</Application>
  <PresentationFormat>Широкоэкранный</PresentationFormat>
  <Paragraphs>318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7" baseType="lpstr">
      <vt:lpstr>Arial</vt:lpstr>
      <vt:lpstr>Calibri</vt:lpstr>
      <vt:lpstr>Calibri Light</vt:lpstr>
      <vt:lpstr>Gulim</vt:lpstr>
      <vt:lpstr>Times New Roman</vt:lpstr>
      <vt:lpstr>Тема Office</vt:lpstr>
      <vt:lpstr>Призер  заключительного этапа республиканской олимпиады школьников по русскому языку</vt:lpstr>
      <vt:lpstr>Призер  заключительного этапа республиканской олимпиады школьников по русскому языку</vt:lpstr>
      <vt:lpstr>Призер заключительного этапа республиканской олимпиады школьников по английскому языку «Путь к олимпу в 2023году»</vt:lpstr>
      <vt:lpstr>Призер заключительного этапа республиканской олимпиады школьников по английскому языку «Путь к олимпу в 2023году»</vt:lpstr>
      <vt:lpstr>Призер регионального этапа всероссийской олимпиады школьников по английскому языку  </vt:lpstr>
      <vt:lpstr>Призер регионального этапа всероссийской олимпиады школьников по английскому языку </vt:lpstr>
      <vt:lpstr>Призер заключительного этапа республиканской олимпиады школьников по английскому языку</vt:lpstr>
      <vt:lpstr>Призер  заключительного этапа республиканской олимпиады школьников по геологии</vt:lpstr>
      <vt:lpstr>Призер  заключительного этапа республиканской олимпиады школьников по физической культуре</vt:lpstr>
      <vt:lpstr>Призер  регионального этапа всероссийской олимпиады школьников по физической культуре</vt:lpstr>
      <vt:lpstr>Победитель  регионального этапа всероссийской олимпиады школьников по физической культуре</vt:lpstr>
      <vt:lpstr>Призер всероссийской олимпиады школьников по физической культуре</vt:lpstr>
      <vt:lpstr>Призер  регионального этапа всероссийской олимпиады школьников по русскому языку</vt:lpstr>
      <vt:lpstr>Призер регионального этапа всероссийской олимпиады школьников по вопросам избирательного права и избирательного процесса</vt:lpstr>
      <vt:lpstr>Призер  Заключительного этапа республиканской олимпиады школьников по истории Татарстана и татарского народа</vt:lpstr>
      <vt:lpstr>Победитель VI республиканской игры «Умники и умницы»</vt:lpstr>
      <vt:lpstr>Победитель регионального этапа всероссийской олимпиады школьников по истории</vt:lpstr>
      <vt:lpstr>Призер всероссийской олимпиады школьников по истории</vt:lpstr>
      <vt:lpstr>Сравнительный анализ количества участников муниципального этапа Всероссийской олимпиады школьников за три года </vt:lpstr>
      <vt:lpstr>Презентация PowerPoint</vt:lpstr>
      <vt:lpstr>МБОУ «Гимназия №3 ЗМР РТ»-филиал олимпиадного центра  МО и Н РТ</vt:lpstr>
      <vt:lpstr>Презентация PowerPoint</vt:lpstr>
      <vt:lpstr>Презентация PowerPoint</vt:lpstr>
      <vt:lpstr>ДОСТОЯНИЕ ГОДА 2023</vt:lpstr>
      <vt:lpstr>Презентация PowerPoint</vt:lpstr>
      <vt:lpstr>Презентация PowerPoint</vt:lpstr>
      <vt:lpstr>Презентация PowerPoint</vt:lpstr>
      <vt:lpstr>Основные направления воспитательной  работы</vt:lpstr>
      <vt:lpstr>Разговор о важном</vt:lpstr>
      <vt:lpstr>Презентация PowerPoint</vt:lpstr>
      <vt:lpstr>Презентация PowerPoint</vt:lpstr>
      <vt:lpstr>Встреча с волонтером из г. Казань Ефремовой М.А.</vt:lpstr>
      <vt:lpstr>Презентация PowerPoint</vt:lpstr>
      <vt:lpstr>                                        Осенние посиделки</vt:lpstr>
      <vt:lpstr>          «Очей очарованье»</vt:lpstr>
      <vt:lpstr>Презентация PowerPoint</vt:lpstr>
      <vt:lpstr>Презентация PowerPoint</vt:lpstr>
      <vt:lpstr>Фиджитал Спорт</vt:lpstr>
      <vt:lpstr>Презентация PowerPoint</vt:lpstr>
      <vt:lpstr>Школьная футбольная Лига</vt:lpstr>
      <vt:lpstr>                       Школьная волейбольная Лига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Призер  заключительного этапа республиканской олимпиады школьников по русскому языку</dc:title>
  <dc:creator>Пользователь</dc:creator>
  <cp:lastModifiedBy>Пользователь</cp:lastModifiedBy>
  <cp:revision>1</cp:revision>
  <dcterms:created xsi:type="dcterms:W3CDTF">2023-12-11T12:14:18Z</dcterms:created>
  <dcterms:modified xsi:type="dcterms:W3CDTF">2023-12-11T12:14:43Z</dcterms:modified>
</cp:coreProperties>
</file>